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Осипенко Анна Олександрівна" initials="ОАО" lastIdx="1" clrIdx="0">
    <p:extLst>
      <p:ext uri="{19B8F6BF-5375-455C-9EA6-DF929625EA0E}">
        <p15:presenceInfo xmlns:p15="http://schemas.microsoft.com/office/powerpoint/2012/main" userId="S::A.Osypenko.FIT.122.20@knute.edu.ua::14009910-3add-4849-bf9e-52f1875743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9T21:06:18.942" idx="1">
    <p:pos x="7280" y="716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0102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57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8771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67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37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541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00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612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66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081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253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23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1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66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224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70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AE936-2A0A-47E1-AA68-4A4514A98A6F}" type="datetimeFigureOut">
              <a:rPr lang="ru-RU" smtClean="0"/>
              <a:t>пт 09.10.20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B26EC-1EDA-4DFE-BE4F-D422FFB96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49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HbfsF0jxlY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536178-4379-4048-A3CA-0BC13E738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705923"/>
            <a:ext cx="9724768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err="1"/>
              <a:t>Використовування</a:t>
            </a:r>
            <a:r>
              <a:rPr lang="ru-RU" dirty="0"/>
              <a:t> PYTHON для </a:t>
            </a:r>
            <a:r>
              <a:rPr lang="ru-RU" dirty="0" err="1"/>
              <a:t>програмування</a:t>
            </a:r>
            <a:r>
              <a:rPr lang="ru-RU" dirty="0"/>
              <a:t> </a:t>
            </a:r>
            <a:r>
              <a:rPr lang="ru-RU" dirty="0" err="1"/>
              <a:t>мікроконтроллерів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141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87E62E12-1A61-4C77-8DC8-C8BD41E4A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0" y="2157340"/>
            <a:ext cx="5715000" cy="354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825DE-4E5C-4091-982F-B6900F8D4C22}"/>
              </a:ext>
            </a:extLst>
          </p:cNvPr>
          <p:cNvSpPr txBox="1"/>
          <p:nvPr/>
        </p:nvSpPr>
        <p:spPr>
          <a:xfrm>
            <a:off x="1052946" y="134850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Відкриється</a:t>
            </a:r>
            <a:r>
              <a:rPr lang="ru-RU" sz="2400" dirty="0"/>
              <a:t> </a:t>
            </a:r>
            <a:r>
              <a:rPr lang="ru-RU" sz="2400" dirty="0" err="1"/>
              <a:t>вікно</a:t>
            </a:r>
            <a:r>
              <a:rPr lang="ru-RU" sz="2400" dirty="0"/>
              <a:t> з </a:t>
            </a:r>
            <a:r>
              <a:rPr lang="ru-RU" sz="2400" dirty="0" err="1"/>
              <a:t>пропозицією</a:t>
            </a:r>
            <a:r>
              <a:rPr lang="ru-RU" sz="2400" dirty="0"/>
              <a:t> ввести </a:t>
            </a:r>
            <a:r>
              <a:rPr lang="ru-RU" sz="2400" dirty="0" err="1"/>
              <a:t>ім’я</a:t>
            </a:r>
            <a:r>
              <a:rPr lang="ru-RU" sz="2400" dirty="0"/>
              <a:t> </a:t>
            </a:r>
            <a:r>
              <a:rPr lang="ru-RU" sz="2400" dirty="0" err="1"/>
              <a:t>користувача</a:t>
            </a:r>
            <a:r>
              <a:rPr lang="ru-RU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7576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5F908629-2F3F-4B7A-A402-82783D98EB4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990789" y="1214112"/>
            <a:ext cx="6210421" cy="44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1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953098-4985-41C6-9710-81E07DF1D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2" t="15219" r="40379" b="21212"/>
          <a:stretch/>
        </p:blipFill>
        <p:spPr>
          <a:xfrm>
            <a:off x="5514109" y="1413164"/>
            <a:ext cx="5858861" cy="4867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E9F6DC-CB48-463D-8509-23CCE68386DB}"/>
              </a:ext>
            </a:extLst>
          </p:cNvPr>
          <p:cNvSpPr txBox="1"/>
          <p:nvPr/>
        </p:nvSpPr>
        <p:spPr>
          <a:xfrm>
            <a:off x="1209963" y="1413164"/>
            <a:ext cx="36021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Для того, </a:t>
            </a:r>
            <a:r>
              <a:rPr lang="ru-RU" sz="2000" dirty="0" err="1"/>
              <a:t>щоб</a:t>
            </a:r>
            <a:r>
              <a:rPr lang="ru-RU" sz="2000" dirty="0"/>
              <a:t> ми могли </a:t>
            </a:r>
            <a:r>
              <a:rPr lang="ru-RU" sz="2000" dirty="0" err="1"/>
              <a:t>писати</a:t>
            </a:r>
            <a:r>
              <a:rPr lang="ru-RU" sz="2000" dirty="0"/>
              <a:t> на </a:t>
            </a:r>
            <a:r>
              <a:rPr lang="en-US" sz="2000" dirty="0"/>
              <a:t>Python </a:t>
            </a:r>
            <a:r>
              <a:rPr lang="ru-RU" sz="2000" dirty="0"/>
              <a:t>нам </a:t>
            </a:r>
            <a:r>
              <a:rPr lang="ru-RU" sz="2000" dirty="0" err="1"/>
              <a:t>потрібно</a:t>
            </a:r>
            <a:r>
              <a:rPr lang="ru-RU" sz="2000" dirty="0"/>
              <a:t> </a:t>
            </a:r>
            <a:r>
              <a:rPr lang="ru-RU" sz="2000" dirty="0" err="1"/>
              <a:t>встановити</a:t>
            </a:r>
            <a:r>
              <a:rPr lang="ru-RU" sz="2000" dirty="0"/>
              <a:t> </a:t>
            </a:r>
            <a:r>
              <a:rPr lang="en-US" sz="2000" dirty="0" err="1"/>
              <a:t>Adafruit_BBIO</a:t>
            </a:r>
            <a:r>
              <a:rPr lang="en-US" sz="2000" dirty="0"/>
              <a:t> </a:t>
            </a:r>
            <a:r>
              <a:rPr lang="ru-RU" sz="2000" dirty="0" err="1"/>
              <a:t>бібліотеку</a:t>
            </a:r>
            <a:r>
              <a:rPr lang="ru-RU" sz="2000" dirty="0"/>
              <a:t>.</a:t>
            </a:r>
          </a:p>
          <a:p>
            <a:r>
              <a:rPr lang="ru-RU" sz="2000" dirty="0" err="1"/>
              <a:t>Напишемо</a:t>
            </a:r>
            <a:r>
              <a:rPr lang="ru-RU" sz="2000" dirty="0"/>
              <a:t> </a:t>
            </a:r>
            <a:r>
              <a:rPr lang="ru-RU" sz="2000" dirty="0" err="1"/>
              <a:t>програму</a:t>
            </a:r>
            <a:r>
              <a:rPr lang="ru-RU" sz="2000" dirty="0"/>
              <a:t> </a:t>
            </a:r>
            <a:r>
              <a:rPr lang="ru-RU" sz="2000" dirty="0" err="1"/>
              <a:t>керування</a:t>
            </a:r>
            <a:r>
              <a:rPr lang="ru-RU" sz="2000" dirty="0"/>
              <a:t> </a:t>
            </a:r>
            <a:r>
              <a:rPr lang="ru-RU" sz="2000" dirty="0" err="1"/>
              <a:t>двигунами</a:t>
            </a:r>
            <a:r>
              <a:rPr lang="ru-RU" sz="2000" dirty="0"/>
              <a:t> машинки на </a:t>
            </a:r>
            <a:r>
              <a:rPr lang="en-US" sz="2000" dirty="0"/>
              <a:t>Python. </a:t>
            </a:r>
            <a:r>
              <a:rPr lang="ru-RU" sz="2000" dirty="0" err="1"/>
              <a:t>Ця</a:t>
            </a:r>
            <a:r>
              <a:rPr lang="ru-RU" sz="2000" dirty="0"/>
              <a:t> </a:t>
            </a:r>
            <a:r>
              <a:rPr lang="ru-RU" sz="2000" dirty="0" err="1"/>
              <a:t>програма</a:t>
            </a:r>
            <a:r>
              <a:rPr lang="ru-RU" sz="2000" dirty="0"/>
              <a:t> </a:t>
            </a:r>
            <a:r>
              <a:rPr lang="ru-RU" sz="2000" dirty="0" err="1"/>
              <a:t>поступово</a:t>
            </a:r>
            <a:r>
              <a:rPr lang="ru-RU" sz="2000" dirty="0"/>
              <a:t> </a:t>
            </a:r>
            <a:r>
              <a:rPr lang="ru-RU" sz="2000" dirty="0" err="1"/>
              <a:t>збільшує</a:t>
            </a:r>
            <a:r>
              <a:rPr lang="ru-RU" sz="2000" dirty="0"/>
              <a:t> </a:t>
            </a:r>
            <a:r>
              <a:rPr lang="ru-RU" sz="2000" dirty="0" err="1"/>
              <a:t>швидкість</a:t>
            </a:r>
            <a:r>
              <a:rPr lang="ru-RU" sz="2000" dirty="0"/>
              <a:t> </a:t>
            </a:r>
            <a:r>
              <a:rPr lang="ru-RU" sz="2000" dirty="0" err="1"/>
              <a:t>обертання</a:t>
            </a:r>
            <a:r>
              <a:rPr lang="ru-RU" sz="2000" dirty="0"/>
              <a:t> колеса, </a:t>
            </a:r>
            <a:r>
              <a:rPr lang="ru-RU" sz="2000" dirty="0" err="1"/>
              <a:t>зупиняє</a:t>
            </a:r>
            <a:r>
              <a:rPr lang="ru-RU" sz="2000" dirty="0"/>
              <a:t> колесо, і </a:t>
            </a:r>
            <a:r>
              <a:rPr lang="ru-RU" sz="2000" dirty="0" err="1"/>
              <a:t>починає</a:t>
            </a:r>
            <a:r>
              <a:rPr lang="ru-RU" sz="2000" dirty="0"/>
              <a:t> </a:t>
            </a:r>
            <a:r>
              <a:rPr lang="ru-RU" sz="2000" dirty="0" err="1"/>
              <a:t>крутити</a:t>
            </a:r>
            <a:r>
              <a:rPr lang="ru-RU" sz="2000" dirty="0"/>
              <a:t> </a:t>
            </a:r>
            <a:r>
              <a:rPr lang="ru-RU" sz="2000" dirty="0" err="1"/>
              <a:t>його</a:t>
            </a:r>
            <a:r>
              <a:rPr lang="ru-RU" sz="2000" dirty="0"/>
              <a:t> в </a:t>
            </a:r>
            <a:r>
              <a:rPr lang="ru-RU" sz="2000" dirty="0" err="1"/>
              <a:t>зворотньому</a:t>
            </a:r>
            <a:r>
              <a:rPr lang="ru-RU" sz="2000" dirty="0"/>
              <a:t> </a:t>
            </a:r>
            <a:r>
              <a:rPr lang="ru-RU" sz="2000" dirty="0" err="1"/>
              <a:t>напрямку</a:t>
            </a:r>
            <a:r>
              <a:rPr lang="ru-RU" sz="2000" dirty="0"/>
              <a:t>. А </a:t>
            </a:r>
            <a:r>
              <a:rPr lang="ru-RU" sz="2000" dirty="0" err="1"/>
              <a:t>також</a:t>
            </a:r>
            <a:r>
              <a:rPr lang="ru-RU" sz="2000" dirty="0"/>
              <a:t> </a:t>
            </a:r>
            <a:r>
              <a:rPr lang="ru-RU" sz="2000" dirty="0" err="1"/>
              <a:t>виводить</a:t>
            </a:r>
            <a:r>
              <a:rPr lang="ru-RU" sz="2000" dirty="0"/>
              <a:t> </a:t>
            </a:r>
            <a:r>
              <a:rPr lang="ru-RU" sz="2000" dirty="0" err="1"/>
              <a:t>швидкість</a:t>
            </a:r>
            <a:r>
              <a:rPr lang="ru-RU" sz="2000" dirty="0"/>
              <a:t> і </a:t>
            </a:r>
            <a:r>
              <a:rPr lang="ru-RU" sz="2000" dirty="0" err="1"/>
              <a:t>напрям</a:t>
            </a:r>
            <a:r>
              <a:rPr lang="ru-RU" sz="2000" dirty="0"/>
              <a:t> в консоль.</a:t>
            </a:r>
          </a:p>
        </p:txBody>
      </p:sp>
    </p:spTree>
    <p:extLst>
      <p:ext uri="{BB962C8B-B14F-4D97-AF65-F5344CB8AC3E}">
        <p14:creationId xmlns:p14="http://schemas.microsoft.com/office/powerpoint/2010/main" val="4203601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20E3A94-1D84-4401-A1C8-58EF315A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59" y="1827645"/>
            <a:ext cx="5010150" cy="44958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FFD8D6-BB26-48DC-B9C4-2CE818F28698}"/>
              </a:ext>
            </a:extLst>
          </p:cNvPr>
          <p:cNvSpPr/>
          <p:nvPr/>
        </p:nvSpPr>
        <p:spPr>
          <a:xfrm>
            <a:off x="7405544" y="846270"/>
            <a:ext cx="42599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Для </a:t>
            </a:r>
            <a:r>
              <a:rPr lang="ru-RU" sz="2000" dirty="0" err="1"/>
              <a:t>зупинки</a:t>
            </a:r>
            <a:r>
              <a:rPr lang="ru-RU" sz="2000" dirty="0"/>
              <a:t> </a:t>
            </a:r>
            <a:r>
              <a:rPr lang="ru-RU" sz="2000" dirty="0" err="1"/>
              <a:t>програми</a:t>
            </a:r>
            <a:r>
              <a:rPr lang="ru-RU" sz="2000" dirty="0"/>
              <a:t> і </a:t>
            </a:r>
            <a:r>
              <a:rPr lang="ru-RU" sz="2000" dirty="0" err="1"/>
              <a:t>повернення</a:t>
            </a:r>
            <a:r>
              <a:rPr lang="ru-RU" sz="2000" dirty="0"/>
              <a:t> в консоль </a:t>
            </a:r>
            <a:r>
              <a:rPr lang="ru-RU" sz="2000" dirty="0" err="1"/>
              <a:t>натискаємо</a:t>
            </a:r>
            <a:r>
              <a:rPr lang="ru-RU" sz="2000" dirty="0"/>
              <a:t> </a:t>
            </a:r>
            <a:r>
              <a:rPr lang="ru-RU" sz="2000" dirty="0" err="1"/>
              <a:t>комбінацію</a:t>
            </a:r>
            <a:r>
              <a:rPr lang="ru-RU" sz="2000" dirty="0"/>
              <a:t> «</a:t>
            </a:r>
            <a:r>
              <a:rPr lang="ru-RU" sz="2000" dirty="0" err="1"/>
              <a:t>Ctrl+C</a:t>
            </a:r>
            <a:r>
              <a:rPr lang="ru-RU" sz="2000" dirty="0"/>
              <a:t>». </a:t>
            </a:r>
            <a:r>
              <a:rPr lang="ru-RU" sz="2000" dirty="0" err="1"/>
              <a:t>Під</a:t>
            </a:r>
            <a:r>
              <a:rPr lang="ru-RU" sz="2000" dirty="0"/>
              <a:t> час </a:t>
            </a:r>
            <a:r>
              <a:rPr lang="ru-RU" sz="2000" dirty="0" err="1"/>
              <a:t>виконання</a:t>
            </a:r>
            <a:r>
              <a:rPr lang="ru-RU" sz="2000" dirty="0"/>
              <a:t> скрипта </a:t>
            </a:r>
            <a:r>
              <a:rPr lang="ru-RU" sz="2000" dirty="0" err="1"/>
              <a:t>відбувається</a:t>
            </a:r>
            <a:r>
              <a:rPr lang="ru-RU" sz="2000" dirty="0"/>
              <a:t> </a:t>
            </a:r>
            <a:r>
              <a:rPr lang="ru-RU" sz="2000" dirty="0" err="1"/>
              <a:t>керування</a:t>
            </a:r>
            <a:r>
              <a:rPr lang="ru-RU" sz="2000" dirty="0"/>
              <a:t> </a:t>
            </a:r>
            <a:r>
              <a:rPr lang="ru-RU" sz="2000" dirty="0" err="1"/>
              <a:t>двигуном</a:t>
            </a:r>
            <a:r>
              <a:rPr lang="ru-RU" sz="2000" dirty="0"/>
              <a:t> і </a:t>
            </a:r>
            <a:r>
              <a:rPr lang="ru-RU" sz="2000" dirty="0" err="1"/>
              <a:t>програма</a:t>
            </a:r>
            <a:r>
              <a:rPr lang="ru-RU" sz="2000" dirty="0"/>
              <a:t> </a:t>
            </a:r>
            <a:r>
              <a:rPr lang="ru-RU" sz="2000" dirty="0" err="1"/>
              <a:t>виводить</a:t>
            </a:r>
            <a:r>
              <a:rPr lang="ru-RU" sz="2000" dirty="0"/>
              <a:t> в консоль </a:t>
            </a:r>
            <a:r>
              <a:rPr lang="ru-RU" sz="2000" dirty="0" err="1"/>
              <a:t>наступну</a:t>
            </a:r>
            <a:r>
              <a:rPr lang="ru-RU" sz="2000" dirty="0"/>
              <a:t> </a:t>
            </a:r>
            <a:r>
              <a:rPr lang="ru-RU" sz="2000" dirty="0" err="1"/>
              <a:t>інформацію</a:t>
            </a:r>
            <a:r>
              <a:rPr lang="ru-RU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3558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A20413-0DB8-43B7-AB24-80FA8E3B13C2}"/>
              </a:ext>
            </a:extLst>
          </p:cNvPr>
          <p:cNvSpPr/>
          <p:nvPr/>
        </p:nvSpPr>
        <p:spPr>
          <a:xfrm>
            <a:off x="4946489" y="962952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: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5CDA7BC-CD8E-4C30-B904-39BF1E6D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346" y="805811"/>
            <a:ext cx="8610600" cy="1293028"/>
          </a:xfrm>
        </p:spPr>
        <p:txBody>
          <a:bodyPr>
            <a:normAutofit/>
          </a:bodyPr>
          <a:lstStyle/>
          <a:p>
            <a:r>
              <a:rPr lang="ru-RU" sz="3200" dirty="0"/>
              <a:t>На </a:t>
            </a:r>
            <a:r>
              <a:rPr lang="ru-RU" sz="3200" dirty="0" err="1"/>
              <a:t>відео</a:t>
            </a:r>
            <a:r>
              <a:rPr lang="ru-RU" sz="3200" dirty="0"/>
              <a:t> </a:t>
            </a:r>
            <a:r>
              <a:rPr lang="ru-RU" sz="3200" dirty="0" err="1"/>
              <a:t>ви</a:t>
            </a:r>
            <a:r>
              <a:rPr lang="ru-RU" sz="3200" dirty="0"/>
              <a:t> можете </a:t>
            </a:r>
            <a:r>
              <a:rPr lang="ru-RU" sz="3200" dirty="0" err="1"/>
              <a:t>побачити</a:t>
            </a:r>
            <a:r>
              <a:rPr lang="ru-RU" sz="3200" dirty="0"/>
              <a:t> як </a:t>
            </a:r>
            <a:r>
              <a:rPr lang="ru-RU" sz="3200" dirty="0" err="1"/>
              <a:t>це</a:t>
            </a:r>
            <a:r>
              <a:rPr lang="ru-RU" sz="3200" dirty="0"/>
              <a:t> все </a:t>
            </a:r>
            <a:r>
              <a:rPr lang="ru-RU" sz="3200" dirty="0" err="1"/>
              <a:t>працює</a:t>
            </a:r>
            <a:endParaRPr lang="ru-RU" sz="3200" dirty="0"/>
          </a:p>
        </p:txBody>
      </p:sp>
      <p:pic>
        <p:nvPicPr>
          <p:cNvPr id="5" name="Мультимедиа в Интернете 4" title="SAM 1570 - Python Microcontroller Programming">
            <a:hlinkClick r:id="" action="ppaction://media"/>
            <a:extLst>
              <a:ext uri="{FF2B5EF4-FFF2-40B4-BE49-F238E27FC236}">
                <a16:creationId xmlns:a16="http://schemas.microsoft.com/office/drawing/2014/main" id="{D76ABF6C-5C5C-4B82-A4A4-F854AD194FC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2062" y="1815317"/>
            <a:ext cx="5926426" cy="444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A1C6D4-E0CF-4011-9701-8087744A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741BA7-CE83-413C-9B07-2AC3E2616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Systems  – </a:t>
            </a:r>
            <a:r>
              <a:rPr lang="ru-RU" dirty="0" err="1"/>
              <a:t>це</a:t>
            </a:r>
            <a:r>
              <a:rPr lang="ru-RU" dirty="0"/>
              <a:t> система, </a:t>
            </a:r>
            <a:r>
              <a:rPr lang="ru-RU" dirty="0" err="1"/>
              <a:t>завданням</a:t>
            </a:r>
            <a:r>
              <a:rPr lang="ru-RU" dirty="0"/>
              <a:t> </a:t>
            </a:r>
            <a:r>
              <a:rPr lang="ru-RU" dirty="0" err="1"/>
              <a:t>якої</a:t>
            </a:r>
            <a:r>
              <a:rPr lang="ru-RU" dirty="0"/>
              <a:t> є </a:t>
            </a:r>
            <a:r>
              <a:rPr lang="ru-RU" dirty="0" err="1"/>
              <a:t>виконання</a:t>
            </a:r>
            <a:r>
              <a:rPr lang="ru-RU" dirty="0"/>
              <a:t> </a:t>
            </a:r>
            <a:r>
              <a:rPr lang="ru-RU" dirty="0" err="1"/>
              <a:t>конкретних</a:t>
            </a:r>
            <a:r>
              <a:rPr lang="ru-RU" dirty="0"/>
              <a:t> </a:t>
            </a:r>
            <a:r>
              <a:rPr lang="ru-RU" dirty="0" err="1"/>
              <a:t>вузькоспеціалізованих</a:t>
            </a:r>
            <a:r>
              <a:rPr lang="ru-RU" dirty="0"/>
              <a:t> </a:t>
            </a:r>
            <a:r>
              <a:rPr lang="ru-RU" dirty="0" err="1"/>
              <a:t>завдань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B4C4C9-DF7A-4A4F-8EB0-47B7FC57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238" y="2987451"/>
            <a:ext cx="5986481" cy="336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4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5BBF40FC-5416-4A68-9E8E-D2916403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8368" y="2281382"/>
            <a:ext cx="4163596" cy="4236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83DCF-31BE-4905-990E-B55509D441D5}"/>
              </a:ext>
            </a:extLst>
          </p:cNvPr>
          <p:cNvSpPr txBox="1"/>
          <p:nvPr/>
        </p:nvSpPr>
        <p:spPr>
          <a:xfrm>
            <a:off x="1108363" y="1265382"/>
            <a:ext cx="9975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Приклади</a:t>
            </a:r>
            <a:r>
              <a:rPr lang="ru-RU" sz="2400" dirty="0"/>
              <a:t> таких систем: </a:t>
            </a:r>
            <a:r>
              <a:rPr lang="ru-RU" sz="2400" dirty="0" err="1"/>
              <a:t>бортові</a:t>
            </a:r>
            <a:r>
              <a:rPr lang="ru-RU" sz="2400" dirty="0"/>
              <a:t> </a:t>
            </a:r>
            <a:r>
              <a:rPr lang="ru-RU" sz="2400" dirty="0" err="1"/>
              <a:t>комп’ютери</a:t>
            </a:r>
            <a:r>
              <a:rPr lang="ru-RU" sz="2400" dirty="0"/>
              <a:t> </a:t>
            </a:r>
            <a:r>
              <a:rPr lang="ru-RU" sz="2400" dirty="0" err="1"/>
              <a:t>автомобілів</a:t>
            </a:r>
            <a:r>
              <a:rPr lang="ru-RU" sz="2400" dirty="0"/>
              <a:t>, </a:t>
            </a:r>
            <a:r>
              <a:rPr lang="ru-RU" sz="2400" dirty="0" err="1"/>
              <a:t>медичні</a:t>
            </a:r>
            <a:r>
              <a:rPr lang="ru-RU" sz="2400" dirty="0"/>
              <a:t> </a:t>
            </a:r>
            <a:r>
              <a:rPr lang="ru-RU" sz="2400" dirty="0" err="1"/>
              <a:t>пристрої</a:t>
            </a:r>
            <a:r>
              <a:rPr lang="ru-RU" sz="2400" dirty="0"/>
              <a:t>, </a:t>
            </a:r>
            <a:r>
              <a:rPr lang="ru-RU" sz="2400" dirty="0" err="1"/>
              <a:t>банкомати</a:t>
            </a:r>
            <a:r>
              <a:rPr lang="ru-RU" sz="2400" dirty="0"/>
              <a:t>, </a:t>
            </a:r>
            <a:r>
              <a:rPr lang="ru-RU" sz="2400" dirty="0" err="1"/>
              <a:t>периферійні</a:t>
            </a:r>
            <a:r>
              <a:rPr lang="ru-RU" sz="2400" dirty="0"/>
              <a:t> </a:t>
            </a:r>
            <a:r>
              <a:rPr lang="ru-RU" sz="2400" dirty="0" err="1"/>
              <a:t>пристрої</a:t>
            </a:r>
            <a:r>
              <a:rPr lang="ru-RU" sz="2400" dirty="0"/>
              <a:t> до PC.</a:t>
            </a:r>
          </a:p>
        </p:txBody>
      </p:sp>
    </p:spTree>
    <p:extLst>
      <p:ext uri="{BB962C8B-B14F-4D97-AF65-F5344CB8AC3E}">
        <p14:creationId xmlns:p14="http://schemas.microsoft.com/office/powerpoint/2010/main" val="331045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2A3F606-7976-4FBD-A2A4-508602F91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/>
              <a:t>Програмне</a:t>
            </a:r>
            <a:r>
              <a:rPr lang="ru-RU" dirty="0"/>
              <a:t> </a:t>
            </a:r>
            <a:r>
              <a:rPr lang="ru-RU" dirty="0" err="1"/>
              <a:t>забезпечення</a:t>
            </a:r>
            <a:r>
              <a:rPr lang="ru-RU" dirty="0"/>
              <a:t> “</a:t>
            </a:r>
            <a:r>
              <a:rPr lang="ru-RU" dirty="0" err="1"/>
              <a:t>firmware</a:t>
            </a:r>
            <a:r>
              <a:rPr lang="ru-RU" dirty="0"/>
              <a:t>”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A8AF3B-5C80-4D6A-A8EF-106463B6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15" y="2337644"/>
            <a:ext cx="3269818" cy="31034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F20A66-F033-4482-9395-2301C7694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648" y="2337644"/>
            <a:ext cx="5517188" cy="310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6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28D8E1AE-C49F-41AD-AB05-06EC2B280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677" y="1925024"/>
            <a:ext cx="6474256" cy="3007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B9944C-784F-4894-A139-A9D4C34361AA}"/>
              </a:ext>
            </a:extLst>
          </p:cNvPr>
          <p:cNvSpPr txBox="1"/>
          <p:nvPr/>
        </p:nvSpPr>
        <p:spPr>
          <a:xfrm>
            <a:off x="1976581" y="1328628"/>
            <a:ext cx="926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прикладу наведу </a:t>
            </a:r>
            <a:r>
              <a:rPr lang="ru-RU" dirty="0" err="1"/>
              <a:t>інформацію</a:t>
            </a:r>
            <a:r>
              <a:rPr lang="ru-RU" dirty="0"/>
              <a:t> про </a:t>
            </a:r>
            <a:r>
              <a:rPr lang="ru-RU" dirty="0" err="1"/>
              <a:t>ресурси</a:t>
            </a:r>
            <a:r>
              <a:rPr lang="ru-RU" dirty="0"/>
              <a:t> одного </a:t>
            </a:r>
            <a:r>
              <a:rPr lang="ru-RU" dirty="0" err="1"/>
              <a:t>мікроконтроллера</a:t>
            </a:r>
            <a:r>
              <a:rPr lang="ru-RU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91FB9-807B-4A45-87FF-DC1986BAB65E}"/>
              </a:ext>
            </a:extLst>
          </p:cNvPr>
          <p:cNvSpPr txBox="1"/>
          <p:nvPr/>
        </p:nvSpPr>
        <p:spPr>
          <a:xfrm>
            <a:off x="1976581" y="5433798"/>
            <a:ext cx="725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Як правило цих ресурсів може бути досить, щоб зробити керування холодильником чи мікрохвильовкою</a:t>
            </a:r>
          </a:p>
        </p:txBody>
      </p:sp>
    </p:spTree>
    <p:extLst>
      <p:ext uri="{BB962C8B-B14F-4D97-AF65-F5344CB8AC3E}">
        <p14:creationId xmlns:p14="http://schemas.microsoft.com/office/powerpoint/2010/main" val="212163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DC0ACD5-BBDC-4304-B104-4076F8A6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Основні</a:t>
            </a:r>
            <a:r>
              <a:rPr lang="ru-RU" dirty="0"/>
              <a:t> характеристики </a:t>
            </a:r>
            <a:r>
              <a:rPr lang="ru-RU" dirty="0" err="1"/>
              <a:t>комп’ютера</a:t>
            </a:r>
            <a:r>
              <a:rPr lang="ru-RU" dirty="0"/>
              <a:t> </a:t>
            </a:r>
            <a:r>
              <a:rPr lang="en-US" dirty="0" err="1"/>
              <a:t>Beaglebobe</a:t>
            </a:r>
            <a:r>
              <a:rPr lang="en-US" dirty="0"/>
              <a:t> Black</a:t>
            </a:r>
            <a:r>
              <a:rPr lang="uk-UA" dirty="0"/>
              <a:t>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41E65-861F-4BD8-AE7F-6D951592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273" y="1985239"/>
            <a:ext cx="7385453" cy="4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18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851FB-CF88-4532-B993-BC616349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Модель машинки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FD2186D-13CD-4066-87A4-050529CC4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526" y="2138298"/>
            <a:ext cx="5342948" cy="39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5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Таблица 10">
            <a:extLst>
              <a:ext uri="{FF2B5EF4-FFF2-40B4-BE49-F238E27FC236}">
                <a16:creationId xmlns:a16="http://schemas.microsoft.com/office/drawing/2014/main" id="{95355404-DC38-43BB-BEE0-A14B518026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787108"/>
              </p:ext>
            </p:extLst>
          </p:nvPr>
        </p:nvGraphicFramePr>
        <p:xfrm>
          <a:off x="685800" y="2748106"/>
          <a:ext cx="10296237" cy="261729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606673">
                  <a:extLst>
                    <a:ext uri="{9D8B030D-6E8A-4147-A177-3AD203B41FA5}">
                      <a16:colId xmlns:a16="http://schemas.microsoft.com/office/drawing/2014/main" val="2976107316"/>
                    </a:ext>
                  </a:extLst>
                </a:gridCol>
                <a:gridCol w="3844782">
                  <a:extLst>
                    <a:ext uri="{9D8B030D-6E8A-4147-A177-3AD203B41FA5}">
                      <a16:colId xmlns:a16="http://schemas.microsoft.com/office/drawing/2014/main" val="618917711"/>
                    </a:ext>
                  </a:extLst>
                </a:gridCol>
                <a:gridCol w="3844782">
                  <a:extLst>
                    <a:ext uri="{9D8B030D-6E8A-4147-A177-3AD203B41FA5}">
                      <a16:colId xmlns:a16="http://schemas.microsoft.com/office/drawing/2014/main" val="711100651"/>
                    </a:ext>
                  </a:extLst>
                </a:gridCol>
              </a:tblGrid>
              <a:tr h="697058">
                <a:tc>
                  <a:txBody>
                    <a:bodyPr/>
                    <a:lstStyle/>
                    <a:p>
                      <a:r>
                        <a:rPr lang="en-US" dirty="0"/>
                        <a:t>L29</a:t>
                      </a:r>
                      <a:r>
                        <a:rPr lang="uk-UA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BeagleBone</a:t>
                      </a:r>
                      <a:r>
                        <a:rPr lang="en-US" dirty="0"/>
                        <a:t> Black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255636"/>
                  </a:ext>
                </a:extLst>
              </a:tr>
              <a:tr h="510013">
                <a:tc>
                  <a:txBody>
                    <a:bodyPr/>
                    <a:lstStyle/>
                    <a:p>
                      <a:r>
                        <a:rPr lang="en-US" dirty="0"/>
                        <a:t>EN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(GPIO_40)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Вкл</a:t>
                      </a:r>
                      <a:r>
                        <a:rPr lang="ru-RU" dirty="0"/>
                        <a:t>/</a:t>
                      </a:r>
                      <a:r>
                        <a:rPr lang="ru-RU" dirty="0" err="1"/>
                        <a:t>виключення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двигуна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13436"/>
                  </a:ext>
                </a:extLst>
              </a:tr>
              <a:tr h="510013">
                <a:tc>
                  <a:txBody>
                    <a:bodyPr/>
                    <a:lstStyle/>
                    <a:p>
                      <a:r>
                        <a:rPr lang="en-US" dirty="0"/>
                        <a:t>IN1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(GPIO_60)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Зміна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напряму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обертання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303275"/>
                  </a:ext>
                </a:extLst>
              </a:tr>
              <a:tr h="510013">
                <a:tc>
                  <a:txBody>
                    <a:bodyPr/>
                    <a:lstStyle/>
                    <a:p>
                      <a:r>
                        <a:rPr lang="en-US" dirty="0"/>
                        <a:t> IN2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(GPIO_11)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Зміна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напряму</a:t>
                      </a:r>
                      <a:r>
                        <a:rPr lang="ru-RU" dirty="0"/>
                        <a:t> </a:t>
                      </a:r>
                      <a:r>
                        <a:rPr lang="ru-RU" dirty="0" err="1"/>
                        <a:t>обертання</a:t>
                      </a:r>
                      <a:endParaRPr lang="ru-RU" dirty="0"/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6862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0092469-30CD-425F-89FA-635E56F72615}"/>
              </a:ext>
            </a:extLst>
          </p:cNvPr>
          <p:cNvSpPr txBox="1"/>
          <p:nvPr/>
        </p:nvSpPr>
        <p:spPr>
          <a:xfrm>
            <a:off x="685800" y="1363563"/>
            <a:ext cx="1082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Підключаємо</a:t>
            </a:r>
            <a:r>
              <a:rPr lang="ru-RU" sz="2400" dirty="0"/>
              <a:t> плату </a:t>
            </a:r>
            <a:r>
              <a:rPr lang="en-US" sz="2400" dirty="0" err="1"/>
              <a:t>BeagleBone</a:t>
            </a:r>
            <a:r>
              <a:rPr lang="en-US" sz="2400" dirty="0"/>
              <a:t> Black </a:t>
            </a:r>
            <a:r>
              <a:rPr lang="ru-RU" sz="2400" dirty="0"/>
              <a:t>до драйвера </a:t>
            </a:r>
            <a:r>
              <a:rPr lang="ru-RU" sz="2400" dirty="0" err="1"/>
              <a:t>двигуна</a:t>
            </a:r>
            <a:r>
              <a:rPr lang="ru-RU" sz="2400" dirty="0"/>
              <a:t> </a:t>
            </a:r>
            <a:r>
              <a:rPr lang="en-US" sz="2400" dirty="0"/>
              <a:t>L298 </a:t>
            </a:r>
            <a:r>
              <a:rPr lang="ru-RU" sz="2400" dirty="0" err="1"/>
              <a:t>відповідно</a:t>
            </a:r>
            <a:r>
              <a:rPr lang="ru-RU" sz="2400" dirty="0"/>
              <a:t> до </a:t>
            </a:r>
            <a:r>
              <a:rPr lang="ru-RU" sz="2400" dirty="0" err="1"/>
              <a:t>таблиці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59331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3C0B8A9-FAC1-464C-8608-2B3EF8908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92596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Завантажуємо</a:t>
            </a:r>
            <a:r>
              <a:rPr lang="ru-RU" dirty="0"/>
              <a:t> </a:t>
            </a:r>
            <a:r>
              <a:rPr lang="ru-RU" dirty="0" err="1"/>
              <a:t>програму</a:t>
            </a:r>
            <a:r>
              <a:rPr lang="ru-RU" dirty="0"/>
              <a:t> </a:t>
            </a:r>
            <a:r>
              <a:rPr lang="ru-RU" dirty="0" err="1"/>
              <a:t>Putty</a:t>
            </a:r>
            <a:r>
              <a:rPr lang="ru-RU" dirty="0"/>
              <a:t> і </a:t>
            </a:r>
            <a:r>
              <a:rPr lang="ru-RU" dirty="0" err="1"/>
              <a:t>налаштовуємо</a:t>
            </a:r>
            <a:r>
              <a:rPr lang="ru-RU" dirty="0"/>
              <a:t> </a:t>
            </a:r>
            <a:r>
              <a:rPr lang="ru-RU" dirty="0" err="1"/>
              <a:t>її</a:t>
            </a:r>
            <a:r>
              <a:rPr lang="ru-RU" dirty="0"/>
              <a:t> як показано на </a:t>
            </a:r>
            <a:r>
              <a:rPr lang="ru-RU" dirty="0" err="1"/>
              <a:t>малюнку</a:t>
            </a:r>
            <a:r>
              <a:rPr lang="ru-RU" dirty="0"/>
              <a:t> </a:t>
            </a:r>
            <a:r>
              <a:rPr lang="ru-RU" dirty="0" err="1"/>
              <a:t>нижче</a:t>
            </a:r>
            <a:r>
              <a:rPr lang="ru-RU" dirty="0"/>
              <a:t>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4C394A-DA64-4425-8F8A-FAAA59379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28" y="2108776"/>
            <a:ext cx="4518025" cy="43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0333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95</TotalTime>
  <Words>234</Words>
  <Application>Microsoft Office PowerPoint</Application>
  <PresentationFormat>Широкоэкранный</PresentationFormat>
  <Paragraphs>28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След самолета</vt:lpstr>
      <vt:lpstr>Використовування PYTHON для програмування мікроконтроллерів</vt:lpstr>
      <vt:lpstr>Embedded Systems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Модель машинки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 відео ви можете побачити як це все працює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Використовування PYTHON для програмування мікроконтроллерів</dc:title>
  <dc:creator>Осипенко Анна Олександрівна</dc:creator>
  <cp:lastModifiedBy>Осипенко Анна Олександрівна</cp:lastModifiedBy>
  <cp:revision>8</cp:revision>
  <dcterms:created xsi:type="dcterms:W3CDTF">2020-10-09T18:00:50Z</dcterms:created>
  <dcterms:modified xsi:type="dcterms:W3CDTF">2020-10-09T19:36:21Z</dcterms:modified>
</cp:coreProperties>
</file>